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notesMasterIdLst>
    <p:notesMasterId r:id="rId4"/>
  </p:notesMasterIdLst>
  <p:sldIdLst>
    <p:sldId id="351" r:id="rId2"/>
    <p:sldId id="352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AB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41" autoAdjust="0"/>
    <p:restoredTop sz="94660"/>
  </p:normalViewPr>
  <p:slideViewPr>
    <p:cSldViewPr>
      <p:cViewPr>
        <p:scale>
          <a:sx n="50" d="100"/>
          <a:sy n="50" d="100"/>
        </p:scale>
        <p:origin x="-1812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638FBA-4315-4735-BA5B-6E52CB424BA4}" type="doc">
      <dgm:prSet loTypeId="urn:microsoft.com/office/officeart/2008/layout/TitledPictureBlock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5D97C8-CB44-40C0-8AC2-3D1FD3D9C6C2}">
      <dgm:prSet phldrT="[Text]"/>
      <dgm:spPr/>
      <dgm:t>
        <a:bodyPr/>
        <a:lstStyle/>
        <a:p>
          <a:r>
            <a:rPr lang="en-US"/>
            <a:t>1300 ACRES TOWNSHIP</a:t>
          </a:r>
        </a:p>
      </dgm:t>
    </dgm:pt>
    <dgm:pt modelId="{952B026F-6BB9-4F4A-AD9A-4638AC0CBE73}" type="parTrans" cxnId="{C48197CE-9CF7-48C4-B3AB-B4B356ED58E7}">
      <dgm:prSet/>
      <dgm:spPr/>
      <dgm:t>
        <a:bodyPr/>
        <a:lstStyle/>
        <a:p>
          <a:endParaRPr lang="en-US"/>
        </a:p>
      </dgm:t>
    </dgm:pt>
    <dgm:pt modelId="{2BFEE0A1-C913-4868-98D0-19B0CA80B3E8}" type="sibTrans" cxnId="{C48197CE-9CF7-48C4-B3AB-B4B356ED58E7}">
      <dgm:prSet/>
      <dgm:spPr/>
      <dgm:t>
        <a:bodyPr/>
        <a:lstStyle/>
        <a:p>
          <a:endParaRPr lang="en-US"/>
        </a:p>
      </dgm:t>
    </dgm:pt>
    <dgm:pt modelId="{67114FD4-BF74-4F18-BED9-6DF6650A0F38}">
      <dgm:prSet phldrT="[Text]"/>
      <dgm:spPr/>
      <dgm:t>
        <a:bodyPr/>
        <a:lstStyle/>
        <a:p>
          <a:endParaRPr lang="en-US" sz="500"/>
        </a:p>
      </dgm:t>
    </dgm:pt>
    <dgm:pt modelId="{0EFCF3BC-08B0-4941-B498-0AD7705CBE65}" type="parTrans" cxnId="{16F2CA80-6871-4D38-BD7B-FFEA357EF202}">
      <dgm:prSet/>
      <dgm:spPr/>
      <dgm:t>
        <a:bodyPr/>
        <a:lstStyle/>
        <a:p>
          <a:endParaRPr lang="en-US"/>
        </a:p>
      </dgm:t>
    </dgm:pt>
    <dgm:pt modelId="{5F117FAC-3634-4445-BCD4-ECA4B378FC70}" type="sibTrans" cxnId="{16F2CA80-6871-4D38-BD7B-FFEA357EF202}">
      <dgm:prSet/>
      <dgm:spPr/>
      <dgm:t>
        <a:bodyPr/>
        <a:lstStyle/>
        <a:p>
          <a:endParaRPr lang="en-US"/>
        </a:p>
      </dgm:t>
    </dgm:pt>
    <dgm:pt modelId="{C4DC9263-3103-4F91-AB10-ADBC69203CE5}">
      <dgm:prSet custT="1"/>
      <dgm:spPr/>
      <dgm:t>
        <a:bodyPr/>
        <a:lstStyle/>
        <a:p>
          <a:r>
            <a:rPr lang="en-US" sz="700" dirty="0">
              <a:solidFill>
                <a:schemeClr val="hlink"/>
              </a:solidFill>
            </a:rPr>
            <a:t>DESIGN OF UG CABLING FOR THE ENTIRE TOWNSHIP</a:t>
          </a:r>
          <a:endParaRPr lang="en-US" sz="700" dirty="0"/>
        </a:p>
      </dgm:t>
    </dgm:pt>
    <dgm:pt modelId="{AF2D953D-D70E-456F-B952-415A7B94B04C}" type="parTrans" cxnId="{17A826D7-6E7A-4601-BB19-C87B71CD1410}">
      <dgm:prSet/>
      <dgm:spPr/>
      <dgm:t>
        <a:bodyPr/>
        <a:lstStyle/>
        <a:p>
          <a:endParaRPr lang="en-US"/>
        </a:p>
      </dgm:t>
    </dgm:pt>
    <dgm:pt modelId="{647AC944-38DC-47B2-ADB1-1C0C79C85A2D}" type="sibTrans" cxnId="{17A826D7-6E7A-4601-BB19-C87B71CD1410}">
      <dgm:prSet/>
      <dgm:spPr/>
      <dgm:t>
        <a:bodyPr/>
        <a:lstStyle/>
        <a:p>
          <a:endParaRPr lang="en-US"/>
        </a:p>
      </dgm:t>
    </dgm:pt>
    <dgm:pt modelId="{7A775AE0-02B2-480D-8861-F21436F14BE8}" type="pres">
      <dgm:prSet presAssocID="{04638FBA-4315-4735-BA5B-6E52CB424BA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E103063-84C0-4068-BF42-02073C526306}" type="pres">
      <dgm:prSet presAssocID="{5D5D97C8-CB44-40C0-8AC2-3D1FD3D9C6C2}" presName="composite" presStyleCnt="0"/>
      <dgm:spPr/>
    </dgm:pt>
    <dgm:pt modelId="{C3F88B15-32CE-4AB3-B70B-16CB6D4DD4A8}" type="pres">
      <dgm:prSet presAssocID="{5D5D97C8-CB44-40C0-8AC2-3D1FD3D9C6C2}" presName="ParentText" presStyleLbl="node1" presStyleIdx="0" presStyleCnt="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891F8B-7057-4343-A08F-FC5C17031239}" type="pres">
      <dgm:prSet presAssocID="{5D5D97C8-CB44-40C0-8AC2-3D1FD3D9C6C2}" presName="Image" presStyleLbl="bgImgPlace1" presStyleIdx="0" presStyleCnt="1" custScaleX="134102" custScaleY="13084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5BE52C2C-AE2B-4DD9-BC17-7C271517B15E}" type="pres">
      <dgm:prSet presAssocID="{5D5D97C8-CB44-40C0-8AC2-3D1FD3D9C6C2}" presName="ChildText" presStyleLbl="fgAcc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F2CA80-6871-4D38-BD7B-FFEA357EF202}" srcId="{5D5D97C8-CB44-40C0-8AC2-3D1FD3D9C6C2}" destId="{67114FD4-BF74-4F18-BED9-6DF6650A0F38}" srcOrd="0" destOrd="0" parTransId="{0EFCF3BC-08B0-4941-B498-0AD7705CBE65}" sibTransId="{5F117FAC-3634-4445-BCD4-ECA4B378FC70}"/>
    <dgm:cxn modelId="{799F4E29-0AA1-4CD5-AE53-36C444CF609B}" type="presOf" srcId="{67114FD4-BF74-4F18-BED9-6DF6650A0F38}" destId="{5BE52C2C-AE2B-4DD9-BC17-7C271517B15E}" srcOrd="0" destOrd="0" presId="urn:microsoft.com/office/officeart/2008/layout/TitledPictureBlocks"/>
    <dgm:cxn modelId="{91C74007-D4F4-48EE-B436-11F3B875735C}" type="presOf" srcId="{C4DC9263-3103-4F91-AB10-ADBC69203CE5}" destId="{5BE52C2C-AE2B-4DD9-BC17-7C271517B15E}" srcOrd="0" destOrd="1" presId="urn:microsoft.com/office/officeart/2008/layout/TitledPictureBlocks"/>
    <dgm:cxn modelId="{C48197CE-9CF7-48C4-B3AB-B4B356ED58E7}" srcId="{04638FBA-4315-4735-BA5B-6E52CB424BA4}" destId="{5D5D97C8-CB44-40C0-8AC2-3D1FD3D9C6C2}" srcOrd="0" destOrd="0" parTransId="{952B026F-6BB9-4F4A-AD9A-4638AC0CBE73}" sibTransId="{2BFEE0A1-C913-4868-98D0-19B0CA80B3E8}"/>
    <dgm:cxn modelId="{17A826D7-6E7A-4601-BB19-C87B71CD1410}" srcId="{5D5D97C8-CB44-40C0-8AC2-3D1FD3D9C6C2}" destId="{C4DC9263-3103-4F91-AB10-ADBC69203CE5}" srcOrd="1" destOrd="0" parTransId="{AF2D953D-D70E-456F-B952-415A7B94B04C}" sibTransId="{647AC944-38DC-47B2-ADB1-1C0C79C85A2D}"/>
    <dgm:cxn modelId="{973D2F4D-5FA9-43AB-8C90-6615E1C265E1}" type="presOf" srcId="{04638FBA-4315-4735-BA5B-6E52CB424BA4}" destId="{7A775AE0-02B2-480D-8861-F21436F14BE8}" srcOrd="0" destOrd="0" presId="urn:microsoft.com/office/officeart/2008/layout/TitledPictureBlocks"/>
    <dgm:cxn modelId="{6F16458E-037A-441A-AF8A-A43548CA56F2}" type="presOf" srcId="{5D5D97C8-CB44-40C0-8AC2-3D1FD3D9C6C2}" destId="{C3F88B15-32CE-4AB3-B70B-16CB6D4DD4A8}" srcOrd="0" destOrd="0" presId="urn:microsoft.com/office/officeart/2008/layout/TitledPictureBlocks"/>
    <dgm:cxn modelId="{4821D9D3-64C3-4182-9F13-86F0677A75F0}" type="presParOf" srcId="{7A775AE0-02B2-480D-8861-F21436F14BE8}" destId="{4E103063-84C0-4068-BF42-02073C526306}" srcOrd="0" destOrd="0" presId="urn:microsoft.com/office/officeart/2008/layout/TitledPictureBlocks"/>
    <dgm:cxn modelId="{0A3BEAEB-57D2-4A4C-A68F-340F9BD263BD}" type="presParOf" srcId="{4E103063-84C0-4068-BF42-02073C526306}" destId="{C3F88B15-32CE-4AB3-B70B-16CB6D4DD4A8}" srcOrd="0" destOrd="0" presId="urn:microsoft.com/office/officeart/2008/layout/TitledPictureBlocks"/>
    <dgm:cxn modelId="{F57C75B0-54D2-418D-85C5-640900024A67}" type="presParOf" srcId="{4E103063-84C0-4068-BF42-02073C526306}" destId="{7E891F8B-7057-4343-A08F-FC5C17031239}" srcOrd="1" destOrd="0" presId="urn:microsoft.com/office/officeart/2008/layout/TitledPictureBlocks"/>
    <dgm:cxn modelId="{A833403B-E52C-4ABF-977A-465E078DBC82}" type="presParOf" srcId="{4E103063-84C0-4068-BF42-02073C526306}" destId="{5BE52C2C-AE2B-4DD9-BC17-7C271517B15E}" srcOrd="2" destOrd="0" presId="urn:microsoft.com/office/officeart/2008/layout/Titled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638FBA-4315-4735-BA5B-6E52CB424BA4}" type="doc">
      <dgm:prSet loTypeId="urn:microsoft.com/office/officeart/2008/layout/TitledPictureBlock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5D97C8-CB44-40C0-8AC2-3D1FD3D9C6C2}">
      <dgm:prSet phldrT="[Text]"/>
      <dgm:spPr/>
      <dgm:t>
        <a:bodyPr/>
        <a:lstStyle/>
        <a:p>
          <a:r>
            <a:rPr lang="en-US"/>
            <a:t>200 ACRES TOWNSHIP</a:t>
          </a:r>
        </a:p>
      </dgm:t>
    </dgm:pt>
    <dgm:pt modelId="{952B026F-6BB9-4F4A-AD9A-4638AC0CBE73}" type="parTrans" cxnId="{C48197CE-9CF7-48C4-B3AB-B4B356ED58E7}">
      <dgm:prSet/>
      <dgm:spPr/>
      <dgm:t>
        <a:bodyPr/>
        <a:lstStyle/>
        <a:p>
          <a:endParaRPr lang="en-US"/>
        </a:p>
      </dgm:t>
    </dgm:pt>
    <dgm:pt modelId="{2BFEE0A1-C913-4868-98D0-19B0CA80B3E8}" type="sibTrans" cxnId="{C48197CE-9CF7-48C4-B3AB-B4B356ED58E7}">
      <dgm:prSet/>
      <dgm:spPr/>
      <dgm:t>
        <a:bodyPr/>
        <a:lstStyle/>
        <a:p>
          <a:endParaRPr lang="en-US"/>
        </a:p>
      </dgm:t>
    </dgm:pt>
    <dgm:pt modelId="{67114FD4-BF74-4F18-BED9-6DF6650A0F38}">
      <dgm:prSet phldrT="[Text]"/>
      <dgm:spPr/>
      <dgm:t>
        <a:bodyPr/>
        <a:lstStyle/>
        <a:p>
          <a:endParaRPr lang="en-US" sz="500"/>
        </a:p>
      </dgm:t>
    </dgm:pt>
    <dgm:pt modelId="{0EFCF3BC-08B0-4941-B498-0AD7705CBE65}" type="parTrans" cxnId="{16F2CA80-6871-4D38-BD7B-FFEA357EF202}">
      <dgm:prSet/>
      <dgm:spPr/>
      <dgm:t>
        <a:bodyPr/>
        <a:lstStyle/>
        <a:p>
          <a:endParaRPr lang="en-US"/>
        </a:p>
      </dgm:t>
    </dgm:pt>
    <dgm:pt modelId="{5F117FAC-3634-4445-BCD4-ECA4B378FC70}" type="sibTrans" cxnId="{16F2CA80-6871-4D38-BD7B-FFEA357EF202}">
      <dgm:prSet/>
      <dgm:spPr/>
      <dgm:t>
        <a:bodyPr/>
        <a:lstStyle/>
        <a:p>
          <a:endParaRPr lang="en-US"/>
        </a:p>
      </dgm:t>
    </dgm:pt>
    <dgm:pt modelId="{C4DC9263-3103-4F91-AB10-ADBC69203CE5}">
      <dgm:prSet custT="1"/>
      <dgm:spPr/>
      <dgm:t>
        <a:bodyPr/>
        <a:lstStyle/>
        <a:p>
          <a:r>
            <a:rPr lang="en-US" sz="700" dirty="0">
              <a:solidFill>
                <a:schemeClr val="hlink"/>
              </a:solidFill>
            </a:rPr>
            <a:t>DESIGN OF UG CABLING FOR THE ENTIRE TOWNSHIP</a:t>
          </a:r>
          <a:endParaRPr lang="en-US" sz="700" dirty="0"/>
        </a:p>
      </dgm:t>
    </dgm:pt>
    <dgm:pt modelId="{AF2D953D-D70E-456F-B952-415A7B94B04C}" type="parTrans" cxnId="{17A826D7-6E7A-4601-BB19-C87B71CD1410}">
      <dgm:prSet/>
      <dgm:spPr/>
      <dgm:t>
        <a:bodyPr/>
        <a:lstStyle/>
        <a:p>
          <a:endParaRPr lang="en-US"/>
        </a:p>
      </dgm:t>
    </dgm:pt>
    <dgm:pt modelId="{647AC944-38DC-47B2-ADB1-1C0C79C85A2D}" type="sibTrans" cxnId="{17A826D7-6E7A-4601-BB19-C87B71CD1410}">
      <dgm:prSet/>
      <dgm:spPr/>
      <dgm:t>
        <a:bodyPr/>
        <a:lstStyle/>
        <a:p>
          <a:endParaRPr lang="en-US"/>
        </a:p>
      </dgm:t>
    </dgm:pt>
    <dgm:pt modelId="{9AC2AADA-FF11-4EEA-83E6-4D2537BCB9A8}">
      <dgm:prSet custT="1"/>
      <dgm:spPr/>
      <dgm:t>
        <a:bodyPr/>
        <a:lstStyle/>
        <a:p>
          <a:r>
            <a:rPr lang="en-US" sz="700" dirty="0">
              <a:solidFill>
                <a:srgbClr val="0070C0"/>
              </a:solidFill>
            </a:rPr>
            <a:t>DESIGN OF INTERIOR LAYOUT FOR LIG, MIG AND HIG AND FOR THE TOWERS</a:t>
          </a:r>
        </a:p>
      </dgm:t>
    </dgm:pt>
    <dgm:pt modelId="{31693A8C-8B57-4F27-82FB-E5CBCCF8E89C}" type="parTrans" cxnId="{2846D647-DC0F-4F72-9382-7A67ACB2E307}">
      <dgm:prSet/>
      <dgm:spPr/>
      <dgm:t>
        <a:bodyPr/>
        <a:lstStyle/>
        <a:p>
          <a:endParaRPr lang="en-US"/>
        </a:p>
      </dgm:t>
    </dgm:pt>
    <dgm:pt modelId="{B3F3AD8C-95A2-4051-B0AE-89943B263C09}" type="sibTrans" cxnId="{2846D647-DC0F-4F72-9382-7A67ACB2E307}">
      <dgm:prSet/>
      <dgm:spPr/>
      <dgm:t>
        <a:bodyPr/>
        <a:lstStyle/>
        <a:p>
          <a:endParaRPr lang="en-US"/>
        </a:p>
      </dgm:t>
    </dgm:pt>
    <dgm:pt modelId="{7A775AE0-02B2-480D-8861-F21436F14BE8}" type="pres">
      <dgm:prSet presAssocID="{04638FBA-4315-4735-BA5B-6E52CB424BA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E103063-84C0-4068-BF42-02073C526306}" type="pres">
      <dgm:prSet presAssocID="{5D5D97C8-CB44-40C0-8AC2-3D1FD3D9C6C2}" presName="composite" presStyleCnt="0"/>
      <dgm:spPr/>
    </dgm:pt>
    <dgm:pt modelId="{C3F88B15-32CE-4AB3-B70B-16CB6D4DD4A8}" type="pres">
      <dgm:prSet presAssocID="{5D5D97C8-CB44-40C0-8AC2-3D1FD3D9C6C2}" presName="ParentText" presStyleLbl="node1" presStyleIdx="0" presStyleCnt="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891F8B-7057-4343-A08F-FC5C17031239}" type="pres">
      <dgm:prSet presAssocID="{5D5D97C8-CB44-40C0-8AC2-3D1FD3D9C6C2}" presName="Image" presStyleLbl="bgImgPlace1" presStyleIdx="0" presStyleCn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5BE52C2C-AE2B-4DD9-BC17-7C271517B15E}" type="pres">
      <dgm:prSet presAssocID="{5D5D97C8-CB44-40C0-8AC2-3D1FD3D9C6C2}" presName="ChildText" presStyleLbl="fgAcc1" presStyleIdx="0" presStyleCnt="1" custScaleX="226047" custLinFactNeighborX="591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A22A6B-1FBF-4A40-A08D-7D24D7987C6B}" type="presOf" srcId="{67114FD4-BF74-4F18-BED9-6DF6650A0F38}" destId="{5BE52C2C-AE2B-4DD9-BC17-7C271517B15E}" srcOrd="0" destOrd="0" presId="urn:microsoft.com/office/officeart/2008/layout/TitledPictureBlocks"/>
    <dgm:cxn modelId="{33F0F0B8-49F4-4770-B846-7B62D5805DA4}" type="presOf" srcId="{5D5D97C8-CB44-40C0-8AC2-3D1FD3D9C6C2}" destId="{C3F88B15-32CE-4AB3-B70B-16CB6D4DD4A8}" srcOrd="0" destOrd="0" presId="urn:microsoft.com/office/officeart/2008/layout/TitledPictureBlocks"/>
    <dgm:cxn modelId="{497C241E-4F1B-4F92-BEC0-6D143C55699D}" type="presOf" srcId="{9AC2AADA-FF11-4EEA-83E6-4D2537BCB9A8}" destId="{5BE52C2C-AE2B-4DD9-BC17-7C271517B15E}" srcOrd="0" destOrd="2" presId="urn:microsoft.com/office/officeart/2008/layout/TitledPictureBlocks"/>
    <dgm:cxn modelId="{4241E5EB-4FF1-4C55-8AD5-60137B96B7D1}" type="presOf" srcId="{04638FBA-4315-4735-BA5B-6E52CB424BA4}" destId="{7A775AE0-02B2-480D-8861-F21436F14BE8}" srcOrd="0" destOrd="0" presId="urn:microsoft.com/office/officeart/2008/layout/TitledPictureBlocks"/>
    <dgm:cxn modelId="{6F1EC178-A7FB-404A-8E6F-E387240BDD0B}" type="presOf" srcId="{C4DC9263-3103-4F91-AB10-ADBC69203CE5}" destId="{5BE52C2C-AE2B-4DD9-BC17-7C271517B15E}" srcOrd="0" destOrd="1" presId="urn:microsoft.com/office/officeart/2008/layout/TitledPictureBlocks"/>
    <dgm:cxn modelId="{16F2CA80-6871-4D38-BD7B-FFEA357EF202}" srcId="{5D5D97C8-CB44-40C0-8AC2-3D1FD3D9C6C2}" destId="{67114FD4-BF74-4F18-BED9-6DF6650A0F38}" srcOrd="0" destOrd="0" parTransId="{0EFCF3BC-08B0-4941-B498-0AD7705CBE65}" sibTransId="{5F117FAC-3634-4445-BCD4-ECA4B378FC70}"/>
    <dgm:cxn modelId="{C48197CE-9CF7-48C4-B3AB-B4B356ED58E7}" srcId="{04638FBA-4315-4735-BA5B-6E52CB424BA4}" destId="{5D5D97C8-CB44-40C0-8AC2-3D1FD3D9C6C2}" srcOrd="0" destOrd="0" parTransId="{952B026F-6BB9-4F4A-AD9A-4638AC0CBE73}" sibTransId="{2BFEE0A1-C913-4868-98D0-19B0CA80B3E8}"/>
    <dgm:cxn modelId="{2846D647-DC0F-4F72-9382-7A67ACB2E307}" srcId="{5D5D97C8-CB44-40C0-8AC2-3D1FD3D9C6C2}" destId="{9AC2AADA-FF11-4EEA-83E6-4D2537BCB9A8}" srcOrd="2" destOrd="0" parTransId="{31693A8C-8B57-4F27-82FB-E5CBCCF8E89C}" sibTransId="{B3F3AD8C-95A2-4051-B0AE-89943B263C09}"/>
    <dgm:cxn modelId="{17A826D7-6E7A-4601-BB19-C87B71CD1410}" srcId="{5D5D97C8-CB44-40C0-8AC2-3D1FD3D9C6C2}" destId="{C4DC9263-3103-4F91-AB10-ADBC69203CE5}" srcOrd="1" destOrd="0" parTransId="{AF2D953D-D70E-456F-B952-415A7B94B04C}" sibTransId="{647AC944-38DC-47B2-ADB1-1C0C79C85A2D}"/>
    <dgm:cxn modelId="{51B1A558-F459-407E-8963-525FE37C74F2}" type="presParOf" srcId="{7A775AE0-02B2-480D-8861-F21436F14BE8}" destId="{4E103063-84C0-4068-BF42-02073C526306}" srcOrd="0" destOrd="0" presId="urn:microsoft.com/office/officeart/2008/layout/TitledPictureBlocks"/>
    <dgm:cxn modelId="{5A5E24EF-A0DF-4682-A9AD-D11C1DD6A134}" type="presParOf" srcId="{4E103063-84C0-4068-BF42-02073C526306}" destId="{C3F88B15-32CE-4AB3-B70B-16CB6D4DD4A8}" srcOrd="0" destOrd="0" presId="urn:microsoft.com/office/officeart/2008/layout/TitledPictureBlocks"/>
    <dgm:cxn modelId="{4BCA2420-58FE-4627-B471-432C3C0D08FD}" type="presParOf" srcId="{4E103063-84C0-4068-BF42-02073C526306}" destId="{7E891F8B-7057-4343-A08F-FC5C17031239}" srcOrd="1" destOrd="0" presId="urn:microsoft.com/office/officeart/2008/layout/TitledPictureBlocks"/>
    <dgm:cxn modelId="{A08A4651-B55D-4D8A-AB96-8769FE265C3A}" type="presParOf" srcId="{4E103063-84C0-4068-BF42-02073C526306}" destId="{5BE52C2C-AE2B-4DD9-BC17-7C271517B15E}" srcOrd="2" destOrd="0" presId="urn:microsoft.com/office/officeart/2008/layout/Titled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891F8B-7057-4343-A08F-FC5C17031239}">
      <dsp:nvSpPr>
        <dsp:cNvPr id="0" name=""/>
        <dsp:cNvSpPr/>
      </dsp:nvSpPr>
      <dsp:spPr>
        <a:xfrm>
          <a:off x="1144" y="243805"/>
          <a:ext cx="3789994" cy="3133174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E52C2C-AE2B-4DD9-BC17-7C271517B15E}">
      <dsp:nvSpPr>
        <dsp:cNvPr id="0" name=""/>
        <dsp:cNvSpPr/>
      </dsp:nvSpPr>
      <dsp:spPr>
        <a:xfrm>
          <a:off x="2932896" y="948179"/>
          <a:ext cx="1340143" cy="13948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00" kern="120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>
              <a:solidFill>
                <a:schemeClr val="hlink"/>
              </a:solidFill>
            </a:rPr>
            <a:t>DESIGN OF UG CABLING FOR THE ENTIRE TOWNSHIP</a:t>
          </a:r>
          <a:endParaRPr lang="en-US" sz="700" kern="1200" dirty="0"/>
        </a:p>
      </dsp:txBody>
      <dsp:txXfrm>
        <a:off x="2972147" y="987430"/>
        <a:ext cx="1261641" cy="1316323"/>
      </dsp:txXfrm>
    </dsp:sp>
    <dsp:sp modelId="{C3F88B15-32CE-4AB3-B70B-16CB6D4DD4A8}">
      <dsp:nvSpPr>
        <dsp:cNvPr id="0" name=""/>
        <dsp:cNvSpPr/>
      </dsp:nvSpPr>
      <dsp:spPr>
        <a:xfrm>
          <a:off x="483040" y="156476"/>
          <a:ext cx="2826202" cy="4123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1300 ACRES TOWNSHIP</a:t>
          </a:r>
        </a:p>
      </dsp:txBody>
      <dsp:txXfrm>
        <a:off x="483040" y="156476"/>
        <a:ext cx="2826202" cy="4123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891F8B-7057-4343-A08F-FC5C17031239}">
      <dsp:nvSpPr>
        <dsp:cNvPr id="0" name=""/>
        <dsp:cNvSpPr/>
      </dsp:nvSpPr>
      <dsp:spPr>
        <a:xfrm>
          <a:off x="1339" y="1304327"/>
          <a:ext cx="3529865" cy="2990833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E52C2C-AE2B-4DD9-BC17-7C271517B15E}">
      <dsp:nvSpPr>
        <dsp:cNvPr id="0" name=""/>
        <dsp:cNvSpPr/>
      </dsp:nvSpPr>
      <dsp:spPr>
        <a:xfrm>
          <a:off x="2007600" y="1722858"/>
          <a:ext cx="3783598" cy="17421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00" kern="120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>
              <a:solidFill>
                <a:schemeClr val="hlink"/>
              </a:solidFill>
            </a:rPr>
            <a:t>DESIGN OF UG CABLING FOR THE ENTIRE TOWNSHIP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>
              <a:solidFill>
                <a:srgbClr val="0070C0"/>
              </a:solidFill>
            </a:rPr>
            <a:t>DESIGN OF INTERIOR LAYOUT FOR LIG, MIG AND HIG AND FOR THE TOWERS</a:t>
          </a:r>
        </a:p>
      </dsp:txBody>
      <dsp:txXfrm>
        <a:off x="2058625" y="1773883"/>
        <a:ext cx="3681548" cy="1640056"/>
      </dsp:txXfrm>
    </dsp:sp>
    <dsp:sp modelId="{C3F88B15-32CE-4AB3-B70B-16CB6D4DD4A8}">
      <dsp:nvSpPr>
        <dsp:cNvPr id="0" name=""/>
        <dsp:cNvSpPr/>
      </dsp:nvSpPr>
      <dsp:spPr>
        <a:xfrm>
          <a:off x="1339" y="734039"/>
          <a:ext cx="3529865" cy="515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200 ACRES TOWNSHIP</a:t>
          </a:r>
        </a:p>
      </dsp:txBody>
      <dsp:txXfrm>
        <a:off x="1339" y="734039"/>
        <a:ext cx="3529865" cy="515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TitledPictureBlocks">
  <dgm:title val=""/>
  <dgm:desc val=""/>
  <dgm:catLst>
    <dgm:cat type="picture" pri="10000"/>
    <dgm:cat type="pictureconvert" pri="10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off" val="ctr"/>
          <dgm:param type="grDir" val="tL"/>
        </dgm:alg>
      </dgm:if>
      <dgm:else name="Name2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op="equ"/>
      <dgm:constr type="primFontSz" for="des" forName="ChildText" op="equ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787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ParentText" refType="w" fact="0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"/>
              <dgm:constr type="t" for="ch" forName="Image" refType="h" fact="0.1661"/>
              <dgm:constr type="w" for="ch" forName="Image" refType="w" fact="0.7457"/>
              <dgm:constr type="h" for="ch" forName="Image" refType="h" fact="0.8711"/>
              <dgm:constr type="l" for="ch" forName="ChildText" refType="w" fact="0.6464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if>
          <dgm:else name="Name5">
            <dgm:constrLst>
              <dgm:constr type="l" for="ch" forName="ParentText" refType="w" fact="0.26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.26"/>
              <dgm:constr type="t" for="ch" forName="Image" refType="h" fact="0.1661"/>
              <dgm:constr type="w" for="ch" forName="Image" refType="w" fact="0.7446"/>
              <dgm:constr type="h" for="ch" forName="Image" refType="h" fact="0.8711"/>
              <dgm:constr type="l" for="ch" forName="ChildText" refType="w" fact="0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else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ect" r:blip="" zOrderOff="10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Text" styleLbl="fgAcc1">
          <dgm:varLst>
            <dgm:chMax val="0"/>
            <dgm:chPref val="0"/>
            <dgm:bulletEnabled val="1"/>
          </dgm:varLst>
          <dgm:choose name="Name6">
            <dgm:if name="Name7" axis="des" ptType="node" func="cnt" op="equ" val="1">
              <dgm:alg type="tx">
                <dgm:param type="stBulletLvl" val="2"/>
                <dgm:param type="txAnchorVertCh" val="mid"/>
                <dgm:param type="parTxLTRAlign" val="l"/>
              </dgm:alg>
            </dgm:if>
            <dgm:else name="Name8">
              <dgm:alg type="tx">
                <dgm:param type="stBulletLvl" val="1"/>
                <dgm:param type="txAnchorVertCh" val="mid"/>
              </dgm:alg>
            </dgm:else>
          </dgm:choose>
          <dgm:choose name="Name9">
            <dgm:if name="Name10" axis="ch" ptType="node" func="cnt" op="gte" val="1"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</dgm:if>
            <dgm:else name="Name11"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TitledPictureBlocks">
  <dgm:title val=""/>
  <dgm:desc val=""/>
  <dgm:catLst>
    <dgm:cat type="picture" pri="10000"/>
    <dgm:cat type="pictureconvert" pri="10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off" val="ctr"/>
          <dgm:param type="grDir" val="tL"/>
        </dgm:alg>
      </dgm:if>
      <dgm:else name="Name2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op="equ"/>
      <dgm:constr type="primFontSz" for="des" forName="ChildText" op="equ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787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ParentText" refType="w" fact="0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"/>
              <dgm:constr type="t" for="ch" forName="Image" refType="h" fact="0.1661"/>
              <dgm:constr type="w" for="ch" forName="Image" refType="w" fact="0.7457"/>
              <dgm:constr type="h" for="ch" forName="Image" refType="h" fact="0.8711"/>
              <dgm:constr type="l" for="ch" forName="ChildText" refType="w" fact="0.6464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if>
          <dgm:else name="Name5">
            <dgm:constrLst>
              <dgm:constr type="l" for="ch" forName="ParentText" refType="w" fact="0.26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.26"/>
              <dgm:constr type="t" for="ch" forName="Image" refType="h" fact="0.1661"/>
              <dgm:constr type="w" for="ch" forName="Image" refType="w" fact="0.7446"/>
              <dgm:constr type="h" for="ch" forName="Image" refType="h" fact="0.8711"/>
              <dgm:constr type="l" for="ch" forName="ChildText" refType="w" fact="0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else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ect" r:blip="" zOrderOff="10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Text" styleLbl="fgAcc1">
          <dgm:varLst>
            <dgm:chMax val="0"/>
            <dgm:chPref val="0"/>
            <dgm:bulletEnabled val="1"/>
          </dgm:varLst>
          <dgm:choose name="Name6">
            <dgm:if name="Name7" axis="des" ptType="node" func="cnt" op="equ" val="1">
              <dgm:alg type="tx">
                <dgm:param type="stBulletLvl" val="2"/>
                <dgm:param type="txAnchorVertCh" val="mid"/>
                <dgm:param type="parTxLTRAlign" val="l"/>
              </dgm:alg>
            </dgm:if>
            <dgm:else name="Name8">
              <dgm:alg type="tx">
                <dgm:param type="stBulletLvl" val="1"/>
                <dgm:param type="txAnchorVertCh" val="mid"/>
              </dgm:alg>
            </dgm:else>
          </dgm:choose>
          <dgm:choose name="Name9">
            <dgm:if name="Name10" axis="ch" ptType="node" func="cnt" op="gte" val="1"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</dgm:if>
            <dgm:else name="Name11"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ABEC1-DBF2-4D38-BB0D-8482E6FA4351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9DF34-8A0C-4BDA-BBAD-263999F324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74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B00771-FA54-476F-935B-22CF14181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7780F-D8C4-47B4-8060-0FB2D9E3D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E7E70-EAFA-4EE4-B11D-9EC3B6B90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8F4A5-8AE3-4FBC-8D3B-D5A163781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287C4B-4687-4728-8A56-4DEC79E40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26C84-6856-446B-BF73-7AB1067578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411772-382D-43E2-BB1A-E0C8B1BF2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46A60-3F46-405B-A507-B2855C6D2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C8C9E9-8B5E-4B8C-B73B-4FA7FC6F9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FF9DA8-EAE7-47B6-99B0-59F9195B1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057139-F6B7-4418-BC5D-B817C5810F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5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381DA40C-97C1-4842-9B06-481078121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1" r:id="rId2"/>
    <p:sldLayoutId id="2147483897" r:id="rId3"/>
    <p:sldLayoutId id="2147483892" r:id="rId4"/>
    <p:sldLayoutId id="2147483898" r:id="rId5"/>
    <p:sldLayoutId id="2147483893" r:id="rId6"/>
    <p:sldLayoutId id="2147483899" r:id="rId7"/>
    <p:sldLayoutId id="2147483900" r:id="rId8"/>
    <p:sldLayoutId id="2147483901" r:id="rId9"/>
    <p:sldLayoutId id="2147483894" r:id="rId10"/>
    <p:sldLayoutId id="21474838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45516000"/>
              </p:ext>
            </p:extLst>
          </p:nvPr>
        </p:nvGraphicFramePr>
        <p:xfrm>
          <a:off x="3041014" y="990600"/>
          <a:ext cx="4274185" cy="35334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55078389"/>
              </p:ext>
            </p:extLst>
          </p:nvPr>
        </p:nvGraphicFramePr>
        <p:xfrm>
          <a:off x="1981200" y="609600"/>
          <a:ext cx="5791199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6632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788</TotalTime>
  <Words>36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Solstice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PROJECT:ROHIT AGROVET PVT. LTD.  MAIN PANEL WITH CHANGE-OVER SYSTEM AND AUTOMATIC POWER FACTOR CONTROLLER</dc:title>
  <dc:creator>Diwan</dc:creator>
  <cp:lastModifiedBy>HP</cp:lastModifiedBy>
  <cp:revision>108</cp:revision>
  <dcterms:created xsi:type="dcterms:W3CDTF">2005-08-12T03:40:33Z</dcterms:created>
  <dcterms:modified xsi:type="dcterms:W3CDTF">2018-02-23T06:13:01Z</dcterms:modified>
</cp:coreProperties>
</file>